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3.png" ContentType="image/png"/>
  <Override PartName="/ppt/media/image1.png" ContentType="image/png"/>
  <Override PartName="/ppt/media/image2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722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1004F040-ECA1-4EA6-B00D-BC76E3B9E790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en-US" sz="3200" spc="-1" strike="noStrike">
                <a:latin typeface="Arial"/>
              </a:rPr>
              <a:t>Network blocking can be based on:</a:t>
            </a:r>
            <a:endParaRPr b="0" lang="en-US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US" sz="3200" spc="-1" strike="noStrike">
                <a:latin typeface="Arial"/>
              </a:rPr>
              <a:t>What</a:t>
            </a:r>
            <a:r>
              <a:rPr b="0" lang="en-US" sz="3200" spc="-1" strike="noStrike">
                <a:latin typeface="Arial"/>
              </a:rPr>
              <a:t> you say</a:t>
            </a:r>
            <a:endParaRPr b="0" lang="en-US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US" sz="3200" spc="-1" strike="noStrike">
                <a:latin typeface="Arial"/>
              </a:rPr>
              <a:t>Whom</a:t>
            </a:r>
            <a:r>
              <a:rPr b="0" lang="en-US" sz="3200" spc="-1" strike="noStrike">
                <a:latin typeface="Arial"/>
              </a:rPr>
              <a:t> you talk to</a:t>
            </a:r>
            <a:endParaRPr b="0" lang="en-US" sz="3200" spc="-1" strike="noStrike">
              <a:latin typeface="Arial"/>
            </a:endParaRPr>
          </a:p>
          <a:p>
            <a:r>
              <a:rPr b="0" lang="en-US" sz="3200" spc="-1" strike="noStrike">
                <a:latin typeface="Arial"/>
              </a:rPr>
              <a:t>In order to resist blocking, you need to defeat both.</a:t>
            </a:r>
            <a:endParaRPr b="0" lang="en-US" sz="3200" spc="-1" strike="noStrike"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Idea: domain fronting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r>
              <a:rPr b="0" lang="en-US" sz="3200" spc="-1" strike="noStrike">
                <a:latin typeface="Arial"/>
              </a:rPr>
              <a:t>Using features of the HTTPS protocol, we construct messages that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On the </a:t>
            </a:r>
            <a:r>
              <a:rPr b="0" i="1" lang="en-US" sz="3200" spc="-1" strike="noStrike">
                <a:latin typeface="Arial"/>
              </a:rPr>
              <a:t>outside</a:t>
            </a:r>
            <a:r>
              <a:rPr b="0" lang="en-US" sz="3200" spc="-1" strike="noStrike">
                <a:latin typeface="Arial"/>
              </a:rPr>
              <a:t>, are addressed to a common unblocked domain, like Google or Amazon.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On the </a:t>
            </a:r>
            <a:r>
              <a:rPr b="0" i="1" lang="en-US" sz="3200" spc="-1" strike="noStrike">
                <a:latin typeface="Arial"/>
              </a:rPr>
              <a:t>inside</a:t>
            </a:r>
            <a:r>
              <a:rPr b="0" lang="en-US" sz="3200" spc="-1" strike="noStrike">
                <a:latin typeface="Arial"/>
              </a:rPr>
              <a:t>, are actually addressed to our proxy server.</a:t>
            </a:r>
            <a:endParaRPr b="0" lang="en-US" sz="3200" spc="-1" strike="noStrike">
              <a:latin typeface="Arial"/>
            </a:endParaRPr>
          </a:p>
          <a:p>
            <a:r>
              <a:rPr b="0" lang="en-US" sz="3200" spc="-1" strike="noStrike">
                <a:latin typeface="Arial"/>
              </a:rPr>
              <a:t>The blocker sees only the outside, and so cannot distinguish our traffic from other web traffic.</a:t>
            </a:r>
            <a:endParaRPr b="0" lang="en-US" sz="3200" spc="-1" strike="noStrike"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654840" y="2344680"/>
            <a:ext cx="8769600" cy="4384440"/>
          </a:xfrm>
          <a:prstGeom prst="rect">
            <a:avLst/>
          </a:prstGeom>
          <a:ln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5758920" y="2122560"/>
            <a:ext cx="3914280" cy="4095360"/>
          </a:xfrm>
          <a:prstGeom prst="rect">
            <a:avLst/>
          </a:prstGeom>
          <a:ln>
            <a:noFill/>
          </a:ln>
        </p:spPr>
      </p:pic>
      <p:pic>
        <p:nvPicPr>
          <p:cNvPr id="49" name="" descr=""/>
          <p:cNvPicPr/>
          <p:nvPr/>
        </p:nvPicPr>
        <p:blipFill>
          <a:blip r:embed="rId2"/>
          <a:stretch/>
        </p:blipFill>
        <p:spPr>
          <a:xfrm>
            <a:off x="310320" y="2194560"/>
            <a:ext cx="5121360" cy="393192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LibreOffice/5.4.0.3$Linux_X86_64 LibreOffice_project/40m0$Build-3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2017-09-08T09:38:46Z</dcterms:created>
  <dc:creator/>
  <dc:description/>
  <dc:language>en-US</dc:language>
  <cp:lastModifiedBy/>
  <dcterms:modified xsi:type="dcterms:W3CDTF">2017-09-08T09:47:31Z</dcterms:modified>
  <cp:revision>1</cp:revision>
  <dc:subject/>
  <dc:title/>
</cp:coreProperties>
</file>